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65" r:id="rId5"/>
    <p:sldId id="286" r:id="rId6"/>
    <p:sldId id="294" r:id="rId7"/>
    <p:sldId id="295" r:id="rId8"/>
    <p:sldId id="296" r:id="rId9"/>
    <p:sldId id="297" r:id="rId10"/>
    <p:sldId id="298" r:id="rId11"/>
    <p:sldId id="299" r:id="rId12"/>
    <p:sldId id="30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19" autoAdjust="0"/>
  </p:normalViewPr>
  <p:slideViewPr>
    <p:cSldViewPr snapToGrid="0">
      <p:cViewPr varScale="1">
        <p:scale>
          <a:sx n="115" d="100"/>
          <a:sy n="115" d="100"/>
        </p:scale>
        <p:origin x="31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BE5B1F-8548-4FA5-8ECE-FF697B8BDC8B}" type="doc">
      <dgm:prSet loTypeId="urn:microsoft.com/office/officeart/2017/3/layout/DropPinTimeline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AC91952-FD82-4D32-9035-07200043BF67}">
      <dgm:prSet custT="1"/>
      <dgm:spPr/>
      <dgm:t>
        <a:bodyPr/>
        <a:lstStyle/>
        <a:p>
          <a:pPr>
            <a:defRPr b="1"/>
          </a:pPr>
          <a:endParaRPr lang="en-MY" sz="20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1956D3-A21E-4ACC-9737-D4BC11BA6031}" type="parTrans" cxnId="{60AD1503-F6AB-4BAC-80BF-E3B6D6E96A0E}">
      <dgm:prSet/>
      <dgm:spPr/>
      <dgm:t>
        <a:bodyPr/>
        <a:lstStyle/>
        <a:p>
          <a:endParaRPr lang="en-MY"/>
        </a:p>
      </dgm:t>
    </dgm:pt>
    <dgm:pt modelId="{636377EA-E964-4AF9-B407-1B1AE95F2B4F}" type="sibTrans" cxnId="{60AD1503-F6AB-4BAC-80BF-E3B6D6E96A0E}">
      <dgm:prSet/>
      <dgm:spPr/>
      <dgm:t>
        <a:bodyPr/>
        <a:lstStyle/>
        <a:p>
          <a:endParaRPr lang="en-MY"/>
        </a:p>
      </dgm:t>
    </dgm:pt>
    <dgm:pt modelId="{A9E18013-B097-49AA-AEAB-725750A1FB61}">
      <dgm:prSet custT="1"/>
      <dgm:spPr/>
      <dgm:t>
        <a:bodyPr/>
        <a:lstStyle/>
        <a:p>
          <a:pPr>
            <a:defRPr b="1"/>
          </a:pPr>
          <a:endParaRPr lang="en-MY" sz="20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E60D74-908E-443B-B707-BB1CD64A4B2E}" type="sibTrans" cxnId="{77B613EC-5514-496B-8FE4-363A688468A3}">
      <dgm:prSet/>
      <dgm:spPr/>
      <dgm:t>
        <a:bodyPr/>
        <a:lstStyle/>
        <a:p>
          <a:endParaRPr lang="en-MY"/>
        </a:p>
      </dgm:t>
    </dgm:pt>
    <dgm:pt modelId="{D78CA233-7BAD-4796-811E-C7C001F61451}" type="parTrans" cxnId="{77B613EC-5514-496B-8FE4-363A688468A3}">
      <dgm:prSet/>
      <dgm:spPr/>
      <dgm:t>
        <a:bodyPr/>
        <a:lstStyle/>
        <a:p>
          <a:endParaRPr lang="en-MY"/>
        </a:p>
      </dgm:t>
    </dgm:pt>
    <dgm:pt modelId="{1D5E3AE0-BD99-479B-81A3-134CA1305B52}" type="pres">
      <dgm:prSet presAssocID="{95BE5B1F-8548-4FA5-8ECE-FF697B8BDC8B}" presName="root" presStyleCnt="0">
        <dgm:presLayoutVars>
          <dgm:chMax/>
          <dgm:chPref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CC03F19A-A782-4E5A-9625-093D1EDAA0BB}" type="pres">
      <dgm:prSet presAssocID="{95BE5B1F-8548-4FA5-8ECE-FF697B8BDC8B}" presName="divider" presStyleLbl="fgAcc1" presStyleIdx="0" presStyleCnt="3" custLinFactY="-1544971" custLinFactNeighborY="-1600000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triangle" w="lg" len="lg"/>
        </a:ln>
        <a:effectLst/>
      </dgm:spPr>
    </dgm:pt>
    <dgm:pt modelId="{DD1337DA-0D94-4BF8-B352-3B3EA06F55F0}" type="pres">
      <dgm:prSet presAssocID="{95BE5B1F-8548-4FA5-8ECE-FF697B8BDC8B}" presName="nodes" presStyleCnt="0">
        <dgm:presLayoutVars>
          <dgm:chMax/>
          <dgm:chPref/>
          <dgm:animLvl val="lvl"/>
        </dgm:presLayoutVars>
      </dgm:prSet>
      <dgm:spPr/>
    </dgm:pt>
    <dgm:pt modelId="{25F15776-573E-4FF1-AAF7-70D26D7DD5B0}" type="pres">
      <dgm:prSet presAssocID="{A9E18013-B097-49AA-AEAB-725750A1FB61}" presName="composite1" presStyleCnt="0"/>
      <dgm:spPr/>
    </dgm:pt>
    <dgm:pt modelId="{86DE8135-561D-4B31-92FB-5A0A0923C5A3}" type="pres">
      <dgm:prSet presAssocID="{A9E18013-B097-49AA-AEAB-725750A1FB61}" presName="ConnectorPoint1" presStyleLbl="lnNode1" presStyleIdx="0" presStyleCnt="2"/>
      <dgm:spPr/>
    </dgm:pt>
    <dgm:pt modelId="{34E1D838-C99C-483E-B0A5-D09738B626A2}" type="pres">
      <dgm:prSet presAssocID="{A9E18013-B097-49AA-AEAB-725750A1FB61}" presName="DropPinPlaceHolder1" presStyleCnt="0"/>
      <dgm:spPr/>
    </dgm:pt>
    <dgm:pt modelId="{43197E49-A381-4741-A4B1-2157C0A91257}" type="pres">
      <dgm:prSet presAssocID="{A9E18013-B097-49AA-AEAB-725750A1FB61}" presName="DropPin1" presStyleLbl="alignNode1" presStyleIdx="0" presStyleCnt="2" custLinFactNeighborX="3794" custLinFactNeighborY="-84773"/>
      <dgm:spPr/>
    </dgm:pt>
    <dgm:pt modelId="{687E47A7-1EFC-4851-A47A-5D0D8C34ECC7}" type="pres">
      <dgm:prSet presAssocID="{A9E18013-B097-49AA-AEAB-725750A1FB61}" presName="Ellipse1" presStyleLbl="fgAcc1" presStyleIdx="1" presStyleCnt="3"/>
      <dgm:spPr/>
    </dgm:pt>
    <dgm:pt modelId="{C476F8C3-1A5E-4805-BD99-6D74C42A0F3D}" type="pres">
      <dgm:prSet presAssocID="{A9E18013-B097-49AA-AEAB-725750A1FB61}" presName="L2TextContainer1" presStyleLbl="revTx" presStyleIdx="0" presStyleCnt="4">
        <dgm:presLayoutVars>
          <dgm:bulletEnabled val="1"/>
        </dgm:presLayoutVars>
      </dgm:prSet>
      <dgm:spPr/>
    </dgm:pt>
    <dgm:pt modelId="{93B37640-1703-4B5C-B100-E11222D36916}" type="pres">
      <dgm:prSet presAssocID="{A9E18013-B097-49AA-AEAB-725750A1FB61}" presName="L1TextContainer1" presStyleLbl="revTx" presStyleIdx="1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D60D8A-2E3A-4377-B2D1-675019B326D5}" type="pres">
      <dgm:prSet presAssocID="{A9E18013-B097-49AA-AEAB-725750A1FB61}" presName="ConnectLine1" presStyleLbl="sibTrans1D1" presStyleIdx="0" presStyleCnt="2" custFlipHor="1" custScaleX="54006" custScaleY="43771" custLinFactNeighborX="69272" custLinFactNeighborY="-55864"/>
      <dgm:spPr/>
    </dgm:pt>
    <dgm:pt modelId="{47C751AA-6277-45D5-BEF4-160F5186F3FA}" type="pres">
      <dgm:prSet presAssocID="{A9E18013-B097-49AA-AEAB-725750A1FB61}" presName="EmptyPlaceHolder1" presStyleCnt="0"/>
      <dgm:spPr/>
    </dgm:pt>
    <dgm:pt modelId="{B547EF70-8BD9-44EB-A08F-2267CEBE8D93}" type="pres">
      <dgm:prSet presAssocID="{51E60D74-908E-443B-B707-BB1CD64A4B2E}" presName="spaceBetweenRectangles1" presStyleCnt="0"/>
      <dgm:spPr/>
    </dgm:pt>
    <dgm:pt modelId="{6A950028-1F26-43B5-90CB-1AB800DFD69B}" type="pres">
      <dgm:prSet presAssocID="{0AC91952-FD82-4D32-9035-07200043BF67}" presName="composite1" presStyleCnt="0"/>
      <dgm:spPr/>
    </dgm:pt>
    <dgm:pt modelId="{285BF315-55CE-4E6B-B1D1-197C3C9BFF27}" type="pres">
      <dgm:prSet presAssocID="{0AC91952-FD82-4D32-9035-07200043BF67}" presName="ConnectorPoint1" presStyleLbl="lnNode1" presStyleIdx="1" presStyleCnt="2"/>
      <dgm:spPr>
        <a:solidFill>
          <a:schemeClr val="accent1"/>
        </a:solidFill>
      </dgm:spPr>
      <dgm:t>
        <a:bodyPr/>
        <a:lstStyle/>
        <a:p>
          <a:endParaRPr lang="en-US"/>
        </a:p>
      </dgm:t>
    </dgm:pt>
    <dgm:pt modelId="{BCDB1D00-D57D-4F91-AB76-433C6670B693}" type="pres">
      <dgm:prSet presAssocID="{0AC91952-FD82-4D32-9035-07200043BF67}" presName="DropPinPlaceHolder1" presStyleCnt="0"/>
      <dgm:spPr/>
    </dgm:pt>
    <dgm:pt modelId="{2541CF3E-FB94-41F5-A1AB-8399C7DA18D1}" type="pres">
      <dgm:prSet presAssocID="{0AC91952-FD82-4D32-9035-07200043BF67}" presName="DropPin1" presStyleLbl="alignNode1" presStyleIdx="1" presStyleCnt="2" custAng="10933441" custLinFactX="-300000" custLinFactY="-200000" custLinFactNeighborX="-364713" custLinFactNeighborY="-280612"/>
      <dgm:spPr>
        <a:solidFill>
          <a:schemeClr val="accent1"/>
        </a:solidFill>
      </dgm:spPr>
      <dgm:t>
        <a:bodyPr/>
        <a:lstStyle/>
        <a:p>
          <a:endParaRPr lang="en-US"/>
        </a:p>
      </dgm:t>
    </dgm:pt>
    <dgm:pt modelId="{FB09E996-7B06-409A-B02E-2175DF91AB93}" type="pres">
      <dgm:prSet presAssocID="{0AC91952-FD82-4D32-9035-07200043BF67}" presName="Ellipse1" presStyleLbl="fgAcc1" presStyleIdx="2" presStyleCnt="3"/>
      <dgm:spPr/>
      <dgm:t>
        <a:bodyPr/>
        <a:lstStyle/>
        <a:p>
          <a:endParaRPr lang="en-US"/>
        </a:p>
      </dgm:t>
    </dgm:pt>
    <dgm:pt modelId="{BBFB46DE-808E-41AF-9F1C-536366A8E8BF}" type="pres">
      <dgm:prSet presAssocID="{0AC91952-FD82-4D32-9035-07200043BF67}" presName="L2TextContainer1" presStyleLbl="revTx" presStyleIdx="2" presStyleCnt="4">
        <dgm:presLayoutVars>
          <dgm:bulletEnabled val="1"/>
        </dgm:presLayoutVars>
      </dgm:prSet>
      <dgm:spPr/>
    </dgm:pt>
    <dgm:pt modelId="{2EDADFED-45A1-4660-8904-3438BD076389}" type="pres">
      <dgm:prSet presAssocID="{0AC91952-FD82-4D32-9035-07200043BF67}" presName="L1TextContainer1" presStyleLbl="revTx" presStyleIdx="3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A607F0-FB40-4B4D-8F9D-FBE5EFD87C61}" type="pres">
      <dgm:prSet presAssocID="{0AC91952-FD82-4D32-9035-07200043BF67}" presName="ConnectLine1" presStyleLbl="sibTrans1D1" presStyleIdx="1" presStyleCnt="2" custLinFactX="-5298718" custLinFactNeighborX="-5300000" custLinFactNeighborY="-35775"/>
      <dgm:spPr/>
    </dgm:pt>
    <dgm:pt modelId="{66E11D38-8666-4A1C-9FA2-8CA5022FE62A}" type="pres">
      <dgm:prSet presAssocID="{0AC91952-FD82-4D32-9035-07200043BF67}" presName="EmptyPlaceHolder1" presStyleCnt="0"/>
      <dgm:spPr/>
    </dgm:pt>
  </dgm:ptLst>
  <dgm:cxnLst>
    <dgm:cxn modelId="{77B613EC-5514-496B-8FE4-363A688468A3}" srcId="{95BE5B1F-8548-4FA5-8ECE-FF697B8BDC8B}" destId="{A9E18013-B097-49AA-AEAB-725750A1FB61}" srcOrd="0" destOrd="0" parTransId="{D78CA233-7BAD-4796-811E-C7C001F61451}" sibTransId="{51E60D74-908E-443B-B707-BB1CD64A4B2E}"/>
    <dgm:cxn modelId="{60AD1503-F6AB-4BAC-80BF-E3B6D6E96A0E}" srcId="{95BE5B1F-8548-4FA5-8ECE-FF697B8BDC8B}" destId="{0AC91952-FD82-4D32-9035-07200043BF67}" srcOrd="1" destOrd="0" parTransId="{BC1956D3-A21E-4ACC-9737-D4BC11BA6031}" sibTransId="{636377EA-E964-4AF9-B407-1B1AE95F2B4F}"/>
    <dgm:cxn modelId="{A3FBB856-D1FF-46FE-BE1D-2F3B975B9214}" type="presOf" srcId="{0AC91952-FD82-4D32-9035-07200043BF67}" destId="{2EDADFED-45A1-4660-8904-3438BD076389}" srcOrd="0" destOrd="0" presId="urn:microsoft.com/office/officeart/2017/3/layout/DropPinTimeline"/>
    <dgm:cxn modelId="{15C84875-DEB5-4AA7-9FE0-58B94B1E9A4C}" type="presOf" srcId="{95BE5B1F-8548-4FA5-8ECE-FF697B8BDC8B}" destId="{1D5E3AE0-BD99-479B-81A3-134CA1305B52}" srcOrd="0" destOrd="0" presId="urn:microsoft.com/office/officeart/2017/3/layout/DropPinTimeline"/>
    <dgm:cxn modelId="{27F64EB5-2C0B-4D7E-BDAC-0B6CAC835684}" type="presOf" srcId="{A9E18013-B097-49AA-AEAB-725750A1FB61}" destId="{93B37640-1703-4B5C-B100-E11222D36916}" srcOrd="0" destOrd="0" presId="urn:microsoft.com/office/officeart/2017/3/layout/DropPinTimeline"/>
    <dgm:cxn modelId="{EE851E75-ABA5-4542-9DE5-477C9F90CD59}" type="presParOf" srcId="{1D5E3AE0-BD99-479B-81A3-134CA1305B52}" destId="{CC03F19A-A782-4E5A-9625-093D1EDAA0BB}" srcOrd="0" destOrd="0" presId="urn:microsoft.com/office/officeart/2017/3/layout/DropPinTimeline"/>
    <dgm:cxn modelId="{619A31B0-1641-496B-9318-26F830B2356A}" type="presParOf" srcId="{1D5E3AE0-BD99-479B-81A3-134CA1305B52}" destId="{DD1337DA-0D94-4BF8-B352-3B3EA06F55F0}" srcOrd="1" destOrd="0" presId="urn:microsoft.com/office/officeart/2017/3/layout/DropPinTimeline"/>
    <dgm:cxn modelId="{A14C3451-45F9-4415-9841-38202CB5E8E6}" type="presParOf" srcId="{DD1337DA-0D94-4BF8-B352-3B3EA06F55F0}" destId="{25F15776-573E-4FF1-AAF7-70D26D7DD5B0}" srcOrd="0" destOrd="0" presId="urn:microsoft.com/office/officeart/2017/3/layout/DropPinTimeline"/>
    <dgm:cxn modelId="{6D1CC8BB-8FA9-41E0-B30B-14928B300737}" type="presParOf" srcId="{25F15776-573E-4FF1-AAF7-70D26D7DD5B0}" destId="{86DE8135-561D-4B31-92FB-5A0A0923C5A3}" srcOrd="0" destOrd="0" presId="urn:microsoft.com/office/officeart/2017/3/layout/DropPinTimeline"/>
    <dgm:cxn modelId="{FDD5DDFB-A661-4F8C-B615-04333D6F75DC}" type="presParOf" srcId="{25F15776-573E-4FF1-AAF7-70D26D7DD5B0}" destId="{34E1D838-C99C-483E-B0A5-D09738B626A2}" srcOrd="1" destOrd="0" presId="urn:microsoft.com/office/officeart/2017/3/layout/DropPinTimeline"/>
    <dgm:cxn modelId="{2ABA1689-C452-4566-B8D4-D99B509BEF6D}" type="presParOf" srcId="{34E1D838-C99C-483E-B0A5-D09738B626A2}" destId="{43197E49-A381-4741-A4B1-2157C0A91257}" srcOrd="0" destOrd="0" presId="urn:microsoft.com/office/officeart/2017/3/layout/DropPinTimeline"/>
    <dgm:cxn modelId="{1B63DD0F-1FE6-43BA-99B6-42C527236704}" type="presParOf" srcId="{34E1D838-C99C-483E-B0A5-D09738B626A2}" destId="{687E47A7-1EFC-4851-A47A-5D0D8C34ECC7}" srcOrd="1" destOrd="0" presId="urn:microsoft.com/office/officeart/2017/3/layout/DropPinTimeline"/>
    <dgm:cxn modelId="{4A12DA7A-6E53-4A42-B487-1CAA8A2B4057}" type="presParOf" srcId="{25F15776-573E-4FF1-AAF7-70D26D7DD5B0}" destId="{C476F8C3-1A5E-4805-BD99-6D74C42A0F3D}" srcOrd="2" destOrd="0" presId="urn:microsoft.com/office/officeart/2017/3/layout/DropPinTimeline"/>
    <dgm:cxn modelId="{73AFF0E5-92D4-498D-8CA6-C5781771C7AA}" type="presParOf" srcId="{25F15776-573E-4FF1-AAF7-70D26D7DD5B0}" destId="{93B37640-1703-4B5C-B100-E11222D36916}" srcOrd="3" destOrd="0" presId="urn:microsoft.com/office/officeart/2017/3/layout/DropPinTimeline"/>
    <dgm:cxn modelId="{5A24E726-2B8E-41CA-BA26-50FB46F9EA4E}" type="presParOf" srcId="{25F15776-573E-4FF1-AAF7-70D26D7DD5B0}" destId="{1BD60D8A-2E3A-4377-B2D1-675019B326D5}" srcOrd="4" destOrd="0" presId="urn:microsoft.com/office/officeart/2017/3/layout/DropPinTimeline"/>
    <dgm:cxn modelId="{BF51F81D-25BD-4804-A2C5-00093489C760}" type="presParOf" srcId="{25F15776-573E-4FF1-AAF7-70D26D7DD5B0}" destId="{47C751AA-6277-45D5-BEF4-160F5186F3FA}" srcOrd="5" destOrd="0" presId="urn:microsoft.com/office/officeart/2017/3/layout/DropPinTimeline"/>
    <dgm:cxn modelId="{32A3EDFD-C9DC-4655-B9D1-FFD7E8B2C12C}" type="presParOf" srcId="{DD1337DA-0D94-4BF8-B352-3B3EA06F55F0}" destId="{B547EF70-8BD9-44EB-A08F-2267CEBE8D93}" srcOrd="1" destOrd="0" presId="urn:microsoft.com/office/officeart/2017/3/layout/DropPinTimeline"/>
    <dgm:cxn modelId="{BA677397-8B79-49AA-8B2B-4F11C488141B}" type="presParOf" srcId="{DD1337DA-0D94-4BF8-B352-3B3EA06F55F0}" destId="{6A950028-1F26-43B5-90CB-1AB800DFD69B}" srcOrd="2" destOrd="0" presId="urn:microsoft.com/office/officeart/2017/3/layout/DropPinTimeline"/>
    <dgm:cxn modelId="{ECD27684-96FA-4477-B9F9-84B04374BE2D}" type="presParOf" srcId="{6A950028-1F26-43B5-90CB-1AB800DFD69B}" destId="{285BF315-55CE-4E6B-B1D1-197C3C9BFF27}" srcOrd="0" destOrd="0" presId="urn:microsoft.com/office/officeart/2017/3/layout/DropPinTimeline"/>
    <dgm:cxn modelId="{CA26AFE0-C4D7-4F0C-BE39-F6DE6F278B25}" type="presParOf" srcId="{6A950028-1F26-43B5-90CB-1AB800DFD69B}" destId="{BCDB1D00-D57D-4F91-AB76-433C6670B693}" srcOrd="1" destOrd="0" presId="urn:microsoft.com/office/officeart/2017/3/layout/DropPinTimeline"/>
    <dgm:cxn modelId="{6DB756D4-B8B2-4F57-BDF5-C7FB52812FE5}" type="presParOf" srcId="{BCDB1D00-D57D-4F91-AB76-433C6670B693}" destId="{2541CF3E-FB94-41F5-A1AB-8399C7DA18D1}" srcOrd="0" destOrd="0" presId="urn:microsoft.com/office/officeart/2017/3/layout/DropPinTimeline"/>
    <dgm:cxn modelId="{E5075837-510C-4C3F-B627-8C7831D91517}" type="presParOf" srcId="{BCDB1D00-D57D-4F91-AB76-433C6670B693}" destId="{FB09E996-7B06-409A-B02E-2175DF91AB93}" srcOrd="1" destOrd="0" presId="urn:microsoft.com/office/officeart/2017/3/layout/DropPinTimeline"/>
    <dgm:cxn modelId="{78B4F748-A496-4B98-B8D4-30F38F79F145}" type="presParOf" srcId="{6A950028-1F26-43B5-90CB-1AB800DFD69B}" destId="{BBFB46DE-808E-41AF-9F1C-536366A8E8BF}" srcOrd="2" destOrd="0" presId="urn:microsoft.com/office/officeart/2017/3/layout/DropPinTimeline"/>
    <dgm:cxn modelId="{865A4ABE-718B-4FAC-AB25-51F66E983777}" type="presParOf" srcId="{6A950028-1F26-43B5-90CB-1AB800DFD69B}" destId="{2EDADFED-45A1-4660-8904-3438BD076389}" srcOrd="3" destOrd="0" presId="urn:microsoft.com/office/officeart/2017/3/layout/DropPinTimeline"/>
    <dgm:cxn modelId="{34EA32B1-4154-44BD-80DE-F4259229FAC7}" type="presParOf" srcId="{6A950028-1F26-43B5-90CB-1AB800DFD69B}" destId="{04A607F0-FB40-4B4D-8F9D-FBE5EFD87C61}" srcOrd="4" destOrd="0" presId="urn:microsoft.com/office/officeart/2017/3/layout/DropPinTimeline"/>
    <dgm:cxn modelId="{01C9BFDF-88ED-4970-BA9E-45286CB8B6AF}" type="presParOf" srcId="{6A950028-1F26-43B5-90CB-1AB800DFD69B}" destId="{66E11D38-8666-4A1C-9FA2-8CA5022FE62A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03F19A-A782-4E5A-9625-093D1EDAA0BB}">
      <dsp:nvSpPr>
        <dsp:cNvPr id="0" name=""/>
        <dsp:cNvSpPr/>
      </dsp:nvSpPr>
      <dsp:spPr>
        <a:xfrm>
          <a:off x="0" y="1692766"/>
          <a:ext cx="6797675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197E49-A381-4741-A4B1-2157C0A91257}">
      <dsp:nvSpPr>
        <dsp:cNvPr id="0" name=""/>
        <dsp:cNvSpPr/>
      </dsp:nvSpPr>
      <dsp:spPr>
        <a:xfrm rot="8100000">
          <a:off x="106848" y="158454"/>
          <a:ext cx="404427" cy="404427"/>
        </a:xfrm>
        <a:prstGeom prst="teardrop">
          <a:avLst>
            <a:gd name="adj" fmla="val 11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7E47A7-1EFC-4851-A47A-5D0D8C34ECC7}">
      <dsp:nvSpPr>
        <dsp:cNvPr id="0" name=""/>
        <dsp:cNvSpPr/>
      </dsp:nvSpPr>
      <dsp:spPr>
        <a:xfrm>
          <a:off x="151776" y="203382"/>
          <a:ext cx="314570" cy="31457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17677"/>
              <a:satOff val="-17244"/>
              <a:lumOff val="-88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76F8C3-1A5E-4805-BD99-6D74C42A0F3D}">
      <dsp:nvSpPr>
        <dsp:cNvPr id="0" name=""/>
        <dsp:cNvSpPr/>
      </dsp:nvSpPr>
      <dsp:spPr>
        <a:xfrm>
          <a:off x="573335" y="1152582"/>
          <a:ext cx="2405426" cy="16723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B37640-1703-4B5C-B100-E11222D36916}">
      <dsp:nvSpPr>
        <dsp:cNvPr id="0" name=""/>
        <dsp:cNvSpPr/>
      </dsp:nvSpPr>
      <dsp:spPr>
        <a:xfrm>
          <a:off x="573335" y="564991"/>
          <a:ext cx="2405426" cy="587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endParaRPr lang="en-MY" sz="20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3335" y="564991"/>
        <a:ext cx="2405426" cy="587590"/>
      </dsp:txXfrm>
    </dsp:sp>
    <dsp:sp modelId="{1BD60D8A-2E3A-4377-B2D1-675019B326D5}">
      <dsp:nvSpPr>
        <dsp:cNvPr id="0" name=""/>
        <dsp:cNvSpPr/>
      </dsp:nvSpPr>
      <dsp:spPr>
        <a:xfrm flipH="1">
          <a:off x="312300" y="688506"/>
          <a:ext cx="0" cy="732014"/>
        </a:xfrm>
        <a:prstGeom prst="line">
          <a:avLst/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DE8135-561D-4B31-92FB-5A0A0923C5A3}">
      <dsp:nvSpPr>
        <dsp:cNvPr id="0" name=""/>
        <dsp:cNvSpPr/>
      </dsp:nvSpPr>
      <dsp:spPr>
        <a:xfrm flipH="1">
          <a:off x="268647" y="1837817"/>
          <a:ext cx="55599" cy="4629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41CF3E-FB94-41F5-A1AB-8399C7DA18D1}">
      <dsp:nvSpPr>
        <dsp:cNvPr id="0" name=""/>
        <dsp:cNvSpPr/>
      </dsp:nvSpPr>
      <dsp:spPr>
        <a:xfrm rot="8233441">
          <a:off x="100866" y="1764879"/>
          <a:ext cx="404427" cy="404427"/>
        </a:xfrm>
        <a:prstGeom prst="teardrop">
          <a:avLst>
            <a:gd name="adj" fmla="val 115000"/>
          </a:avLst>
        </a:prstGeom>
        <a:solidFill>
          <a:schemeClr val="accent1"/>
        </a:solidFill>
        <a:ln w="15875" cap="flat" cmpd="sng" algn="ctr">
          <a:solidFill>
            <a:schemeClr val="accent2">
              <a:hueOff val="35353"/>
              <a:satOff val="-34487"/>
              <a:lumOff val="-176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09E996-7B06-409A-B02E-2175DF91AB93}">
      <dsp:nvSpPr>
        <dsp:cNvPr id="0" name=""/>
        <dsp:cNvSpPr/>
      </dsp:nvSpPr>
      <dsp:spPr>
        <a:xfrm rot="10933441">
          <a:off x="145795" y="1809807"/>
          <a:ext cx="314570" cy="31457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35353"/>
              <a:satOff val="-34487"/>
              <a:lumOff val="-176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FB46DE-808E-41AF-9F1C-536366A8E8BF}">
      <dsp:nvSpPr>
        <dsp:cNvPr id="0" name=""/>
        <dsp:cNvSpPr/>
      </dsp:nvSpPr>
      <dsp:spPr>
        <a:xfrm>
          <a:off x="4390859" y="2824956"/>
          <a:ext cx="2405426" cy="16723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DADFED-45A1-4660-8904-3438BD076389}">
      <dsp:nvSpPr>
        <dsp:cNvPr id="0" name=""/>
        <dsp:cNvSpPr/>
      </dsp:nvSpPr>
      <dsp:spPr>
        <a:xfrm>
          <a:off x="4390859" y="4497329"/>
          <a:ext cx="2405426" cy="587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endParaRPr lang="en-MY" sz="20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90859" y="4497329"/>
        <a:ext cx="2405426" cy="587590"/>
      </dsp:txXfrm>
    </dsp:sp>
    <dsp:sp modelId="{04A607F0-FB40-4B4D-8F9D-FBE5EFD87C61}">
      <dsp:nvSpPr>
        <dsp:cNvPr id="0" name=""/>
        <dsp:cNvSpPr/>
      </dsp:nvSpPr>
      <dsp:spPr>
        <a:xfrm>
          <a:off x="289347" y="2226664"/>
          <a:ext cx="0" cy="1672373"/>
        </a:xfrm>
        <a:prstGeom prst="line">
          <a:avLst/>
        </a:prstGeom>
        <a:noFill/>
        <a:ln w="12700" cap="flat" cmpd="sng" algn="ctr">
          <a:solidFill>
            <a:schemeClr val="accent2">
              <a:hueOff val="35353"/>
              <a:satOff val="-34487"/>
              <a:lumOff val="-176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5BF315-55CE-4E6B-B1D1-197C3C9BFF27}">
      <dsp:nvSpPr>
        <dsp:cNvPr id="0" name=""/>
        <dsp:cNvSpPr/>
      </dsp:nvSpPr>
      <dsp:spPr>
        <a:xfrm>
          <a:off x="245694" y="2173781"/>
          <a:ext cx="102950" cy="105766"/>
        </a:xfrm>
        <a:prstGeom prst="ellipse">
          <a:avLst/>
        </a:prstGeom>
        <a:solidFill>
          <a:schemeClr val="accent1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 xmlns="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 xmlns="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 xmlns="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 xmlns="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 xmlns="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 xmlns="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 xmlns="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 xmlns="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1/13/2021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4141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1/13/2021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705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1/13/2021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427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1/13/2021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905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1/13/2021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3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1/13/2021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820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1/13/2021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097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615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894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12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2FDF0794-1B86-42B2-B8C7-F60123E638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D526C9-A8C7-41E6-85BB-39F06C858A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975"/>
            <a:ext cx="12191980" cy="685800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C5373426-E26E-431D-959C-5DB96C0B62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12607" y="1238442"/>
            <a:ext cx="3635926" cy="435575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23416" y="1475234"/>
            <a:ext cx="3214307" cy="2901694"/>
          </a:xfrm>
        </p:spPr>
        <p:txBody>
          <a:bodyPr anchor="b">
            <a:normAutofit fontScale="90000"/>
          </a:bodyPr>
          <a:lstStyle/>
          <a:p>
            <a:r>
              <a:rPr lang="en-US" sz="4400" dirty="0" smtClean="0">
                <a:solidFill>
                  <a:schemeClr val="tx1"/>
                </a:solidFill>
              </a:rPr>
              <a:t>ANATOMY CT ABDOMEN IN AXIAL VIEW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27750" y="4608576"/>
            <a:ext cx="3205640" cy="774186"/>
          </a:xfrm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600" dirty="0"/>
              <a:t>NABILAH BT NAWI</a:t>
            </a:r>
          </a:p>
          <a:p>
            <a:pPr>
              <a:lnSpc>
                <a:spcPct val="100000"/>
              </a:lnSpc>
            </a:pPr>
            <a:r>
              <a:rPr lang="en-US" sz="1600" dirty="0"/>
              <a:t>9143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6D07482-83A3-4451-943C-B469610829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76090" y="4508519"/>
            <a:ext cx="31089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EDC90921-9082-491B-940E-827D679F34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50338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E1530B0-6F96-46C0-8B3E-3215CB756B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54910CF-1B56-45D3-960A-E89F7B3B91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E422CB-EBC9-4703-870C-8981A4958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153" y="516835"/>
            <a:ext cx="3835654" cy="5772840"/>
          </a:xfrm>
        </p:spPr>
        <p:txBody>
          <a:bodyPr anchor="ctr"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INTRODUCTION</a:t>
            </a:r>
          </a:p>
        </p:txBody>
      </p:sp>
      <p:graphicFrame>
        <p:nvGraphicFramePr>
          <p:cNvPr id="7" name="Content Placeholder 2" descr="SmartArt timeline">
            <a:extLst>
              <a:ext uri="{FF2B5EF4-FFF2-40B4-BE49-F238E27FC236}">
                <a16:creationId xmlns:a16="http://schemas.microsoft.com/office/drawing/2014/main" id="{4279E28C-3AD3-4230-B1D6-C039672D12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3170282"/>
              </p:ext>
            </p:extLst>
          </p:nvPr>
        </p:nvGraphicFramePr>
        <p:xfrm>
          <a:off x="4722566" y="516835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A89AF91-4189-44B1-B69B-67A7CC3E4DA9}"/>
              </a:ext>
            </a:extLst>
          </p:cNvPr>
          <p:cNvSpPr txBox="1"/>
          <p:nvPr/>
        </p:nvSpPr>
        <p:spPr>
          <a:xfrm>
            <a:off x="5293908" y="2387592"/>
            <a:ext cx="38356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2000" dirty="0">
                <a:latin typeface="Arial" panose="020B0604020202020204" pitchFamily="34" charset="0"/>
                <a:cs typeface="Arial" panose="020B0604020202020204" pitchFamily="34" charset="0"/>
              </a:rPr>
              <a:t>Abdominal CT scans use to image the </a:t>
            </a:r>
            <a:r>
              <a:rPr lang="en-MY" sz="2000" dirty="0" err="1">
                <a:latin typeface="Arial" panose="020B0604020202020204" pitchFamily="34" charset="0"/>
                <a:cs typeface="Arial" panose="020B0604020202020204" pitchFamily="34" charset="0"/>
              </a:rPr>
              <a:t>organs,tissue</a:t>
            </a:r>
            <a:r>
              <a:rPr lang="en-MY" sz="2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MY" sz="2000" dirty="0" err="1">
                <a:latin typeface="Arial" panose="020B0604020202020204" pitchFamily="34" charset="0"/>
                <a:cs typeface="Arial" panose="020B0604020202020204" pitchFamily="34" charset="0"/>
              </a:rPr>
              <a:t>vassels</a:t>
            </a:r>
            <a:r>
              <a:rPr lang="en-MY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0F9523-8BED-4A5D-BE23-E1999A6B87CE}"/>
              </a:ext>
            </a:extLst>
          </p:cNvPr>
          <p:cNvSpPr txBox="1"/>
          <p:nvPr/>
        </p:nvSpPr>
        <p:spPr>
          <a:xfrm>
            <a:off x="5293908" y="720218"/>
            <a:ext cx="462187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2000" dirty="0">
                <a:latin typeface="Arial" panose="020B0604020202020204" pitchFamily="34" charset="0"/>
                <a:cs typeface="Arial" panose="020B0604020202020204" pitchFamily="34" charset="0"/>
              </a:rPr>
              <a:t>Abdominal CT scans are generally evaluated in transversal direction. Also can be viewed in coronal and </a:t>
            </a:r>
            <a:r>
              <a:rPr lang="en-MY" sz="2000" dirty="0" err="1">
                <a:latin typeface="Arial" panose="020B0604020202020204" pitchFamily="34" charset="0"/>
                <a:cs typeface="Arial" panose="020B0604020202020204" pitchFamily="34" charset="0"/>
              </a:rPr>
              <a:t>saggital</a:t>
            </a:r>
            <a:r>
              <a:rPr lang="en-MY" sz="2000" dirty="0">
                <a:latin typeface="Arial" panose="020B0604020202020204" pitchFamily="34" charset="0"/>
                <a:cs typeface="Arial" panose="020B0604020202020204" pitchFamily="34" charset="0"/>
              </a:rPr>
              <a:t> directions.</a:t>
            </a:r>
          </a:p>
          <a:p>
            <a:endParaRPr lang="en-MY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3731127-6FCD-4003-AC5F-E1B13139BF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95210" y="3920090"/>
            <a:ext cx="2298053" cy="179906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575B3EF-653D-4F66-B084-CA67F725817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0525" t="23216" r="44198" b="9407"/>
          <a:stretch/>
        </p:blipFill>
        <p:spPr>
          <a:xfrm>
            <a:off x="8725660" y="4007042"/>
            <a:ext cx="1752563" cy="171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513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ANATOMY CT ABDOMEN</a:t>
            </a:r>
            <a:endParaRPr lang="en-MY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4015" y="2166389"/>
            <a:ext cx="3598390" cy="37607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6683" y="2166389"/>
            <a:ext cx="3919711" cy="3760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599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133600" y="573088"/>
            <a:ext cx="10058400" cy="5295900"/>
          </a:xfrm>
        </p:spPr>
        <p:txBody>
          <a:bodyPr/>
          <a:lstStyle/>
          <a:p>
            <a:endParaRPr lang="en-MY" dirty="0" smtClean="0"/>
          </a:p>
          <a:p>
            <a:endParaRPr lang="en-MY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038" y="1042553"/>
            <a:ext cx="4010025" cy="4191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5779" y="1042553"/>
            <a:ext cx="4010025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154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031" y="809798"/>
            <a:ext cx="4010025" cy="4191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0689" y="809798"/>
            <a:ext cx="4010025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724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664" y="734984"/>
            <a:ext cx="4010025" cy="4191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8754" y="734984"/>
            <a:ext cx="4010025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599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0667" y="826423"/>
            <a:ext cx="4010025" cy="4191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6493" y="826423"/>
            <a:ext cx="4010025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570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3299" y="1009303"/>
            <a:ext cx="4010025" cy="4191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0318" y="1009303"/>
            <a:ext cx="4010025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746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293" y="909551"/>
            <a:ext cx="4010025" cy="4191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1308" y="909551"/>
            <a:ext cx="4010025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42762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4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C7016"/>
      </a:accent1>
      <a:accent2>
        <a:srgbClr val="F8931D"/>
      </a:accent2>
      <a:accent3>
        <a:srgbClr val="CE8D3E"/>
      </a:accent3>
      <a:accent4>
        <a:srgbClr val="E64823"/>
      </a:accent4>
      <a:accent5>
        <a:srgbClr val="FFCA08"/>
      </a:accent5>
      <a:accent6>
        <a:srgbClr val="9C6A6A"/>
      </a:accent6>
      <a:hlink>
        <a:srgbClr val="2998E3"/>
      </a:hlink>
      <a:folHlink>
        <a:srgbClr val="7F723D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Override1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A26AAF5-6CFC-4C52-B7DF-08410EDE67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4F503EC-3FFF-4193-A86F-39150E2BAC75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2E5ECA37-C458-4BA2-A090-D7A19E07B43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{B7BB41AC-60ED-498D-973E-F9E77C0CB0E3}tf11429527_win32</Template>
  <TotalTime>477</TotalTime>
  <Words>45</Words>
  <Application>Microsoft Office PowerPoint</Application>
  <PresentationFormat>Widescreen</PresentationFormat>
  <Paragraphs>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Bookman Old Style</vt:lpstr>
      <vt:lpstr>Calibri</vt:lpstr>
      <vt:lpstr>Franklin Gothic Book</vt:lpstr>
      <vt:lpstr>1_RetrospectVTI</vt:lpstr>
      <vt:lpstr>ANATOMY CT ABDOMEN IN AXIAL VIEW</vt:lpstr>
      <vt:lpstr>INTRODUCTION</vt:lpstr>
      <vt:lpstr>ANATOMY CT ABDOMEN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CT ABDOMEN IN AXIAL VIEW</dc:title>
  <dc:creator>counter n. conter</dc:creator>
  <cp:lastModifiedBy>counter n. conter</cp:lastModifiedBy>
  <cp:revision>40</cp:revision>
  <dcterms:created xsi:type="dcterms:W3CDTF">2021-01-11T00:21:48Z</dcterms:created>
  <dcterms:modified xsi:type="dcterms:W3CDTF">2021-01-13T08:54:58Z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